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388B-5C2F-4965-9140-ADCCC0B1F0FF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7FD09-D9E1-454B-8606-F68A9674B9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7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62E833E-F52C-49FF-AFA7-B69597715589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69D19E54-5E21-4290-91CC-1444CA60663D}" type="slidenum">
              <a:rPr lang="en-IN" smtClean="0"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Exploring World Top Youtube Channels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BY: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K.Swetha(TL)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G.Kalaiselvi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G.Harshavarthini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G.Jeevitha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R.Devi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  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9"/>
    </mc:Choice>
    <mc:Fallback>
      <p:transition spd="slow" advTm="1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6496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8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8"/>
    </mc:Choice>
    <mc:Fallback>
      <p:transition spd="slow" advTm="4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"/>
    </mc:Choice>
    <mc:Fallback>
      <p:transition spd="slow" advTm="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7"/>
    </mc:Choice>
    <mc:Fallback>
      <p:transition spd="slow" advTm="10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4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9"/>
    </mc:Choice>
    <mc:Fallback>
      <p:transition spd="slow" advTm="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8"/>
    </mc:Choice>
    <mc:Fallback>
      <p:transition spd="slow" advTm="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" y="0"/>
            <a:ext cx="9130035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"/>
    </mc:Choice>
    <mc:Fallback>
      <p:transition spd="slow" advTm="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"/>
    </mc:Choice>
    <mc:Fallback>
      <p:transition spd="slow" advTm="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0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"/>
    </mc:Choice>
    <mc:Fallback>
      <p:transition spd="slow" advTm="5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7"/>
    </mc:Choice>
    <mc:Fallback>
      <p:transition spd="slow" advTm="10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4"/>
    </mc:Choice>
    <mc:Fallback>
      <p:transition spd="slow" advTm="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6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4"/>
    </mc:Choice>
    <mc:Fallback>
      <p:transition spd="slow" advTm="5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4"/>
    </mc:Choice>
    <mc:Fallback>
      <p:transition spd="slow" advTm="5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8"/>
    </mc:Choice>
    <mc:Fallback>
      <p:transition spd="slow" advTm="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9"/>
    </mc:Choice>
    <mc:Fallback>
      <p:transition spd="slow" advTm="2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5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"/>
    </mc:Choice>
    <mc:Fallback>
      <p:transition spd="slow" advTm="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6"/>
    </mc:Choice>
    <mc:Fallback>
      <p:transition spd="slow" advTm="3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48</TotalTime>
  <Words>22</Words>
  <Application>Microsoft Office PowerPoint</Application>
  <PresentationFormat>On-screen Show (4:3)</PresentationFormat>
  <Paragraphs>11</Paragraphs>
  <Slides>17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Foundry</vt:lpstr>
      <vt:lpstr>Exploring World Top Youtube Channels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World’s Top Youtube Channels                      By:                             K.Swetha                            G.Kalaiselvi                            G.Harshavarthini</dc:title>
  <dc:creator>USER</dc:creator>
  <cp:lastModifiedBy>USER</cp:lastModifiedBy>
  <cp:revision>5</cp:revision>
  <dcterms:created xsi:type="dcterms:W3CDTF">2023-10-13T07:18:28Z</dcterms:created>
  <dcterms:modified xsi:type="dcterms:W3CDTF">2023-10-13T08:06:54Z</dcterms:modified>
</cp:coreProperties>
</file>